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4"/>
  </p:notesMasterIdLst>
  <p:sldIdLst>
    <p:sldId id="257" r:id="rId3"/>
    <p:sldId id="269" r:id="rId4"/>
    <p:sldId id="275" r:id="rId5"/>
    <p:sldId id="265" r:id="rId6"/>
    <p:sldId id="293" r:id="rId7"/>
    <p:sldId id="289" r:id="rId8"/>
    <p:sldId id="294" r:id="rId9"/>
    <p:sldId id="291" r:id="rId10"/>
    <p:sldId id="295" r:id="rId11"/>
    <p:sldId id="284" r:id="rId12"/>
    <p:sldId id="286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7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992830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10/04/2018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117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98.xml"/><Relationship Id="rId89" Type="http://schemas.openxmlformats.org/officeDocument/2006/relationships/slideLayout" Target="../slideLayouts/slideLayout103.xml"/><Relationship Id="rId112" Type="http://schemas.openxmlformats.org/officeDocument/2006/relationships/slideLayout" Target="../slideLayouts/slideLayout126.xml"/><Relationship Id="rId133" Type="http://schemas.openxmlformats.org/officeDocument/2006/relationships/slideLayout" Target="../slideLayouts/slideLayout147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30.xml"/><Relationship Id="rId107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3.xml"/><Relationship Id="rId102" Type="http://schemas.openxmlformats.org/officeDocument/2006/relationships/slideLayout" Target="../slideLayouts/slideLayout116.xml"/><Relationship Id="rId123" Type="http://schemas.openxmlformats.org/officeDocument/2006/relationships/slideLayout" Target="../slideLayouts/slideLayout137.xml"/><Relationship Id="rId128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9.xml"/><Relationship Id="rId90" Type="http://schemas.openxmlformats.org/officeDocument/2006/relationships/slideLayout" Target="../slideLayouts/slideLayout104.xml"/><Relationship Id="rId95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slideLayout" Target="../slideLayouts/slideLayout91.xml"/><Relationship Id="rId100" Type="http://schemas.openxmlformats.org/officeDocument/2006/relationships/slideLayout" Target="../slideLayouts/slideLayout114.xml"/><Relationship Id="rId105" Type="http://schemas.openxmlformats.org/officeDocument/2006/relationships/slideLayout" Target="../slideLayouts/slideLayout119.xml"/><Relationship Id="rId113" Type="http://schemas.openxmlformats.org/officeDocument/2006/relationships/slideLayout" Target="../slideLayouts/slideLayout127.xml"/><Relationship Id="rId118" Type="http://schemas.openxmlformats.org/officeDocument/2006/relationships/slideLayout" Target="../slideLayouts/slideLayout132.xml"/><Relationship Id="rId126" Type="http://schemas.openxmlformats.org/officeDocument/2006/relationships/slideLayout" Target="../slideLayouts/slideLayout140.xml"/><Relationship Id="rId134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80" Type="http://schemas.openxmlformats.org/officeDocument/2006/relationships/slideLayout" Target="../slideLayouts/slideLayout94.xml"/><Relationship Id="rId85" Type="http://schemas.openxmlformats.org/officeDocument/2006/relationships/slideLayout" Target="../slideLayouts/slideLayout99.xml"/><Relationship Id="rId93" Type="http://schemas.openxmlformats.org/officeDocument/2006/relationships/slideLayout" Target="../slideLayouts/slideLayout107.xml"/><Relationship Id="rId98" Type="http://schemas.openxmlformats.org/officeDocument/2006/relationships/slideLayout" Target="../slideLayouts/slideLayout112.xml"/><Relationship Id="rId121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103" Type="http://schemas.openxmlformats.org/officeDocument/2006/relationships/slideLayout" Target="../slideLayouts/slideLayout117.xml"/><Relationship Id="rId108" Type="http://schemas.openxmlformats.org/officeDocument/2006/relationships/slideLayout" Target="../slideLayouts/slideLayout122.xml"/><Relationship Id="rId116" Type="http://schemas.openxmlformats.org/officeDocument/2006/relationships/slideLayout" Target="../slideLayouts/slideLayout130.xml"/><Relationship Id="rId124" Type="http://schemas.openxmlformats.org/officeDocument/2006/relationships/slideLayout" Target="../slideLayouts/slideLayout138.xml"/><Relationship Id="rId129" Type="http://schemas.openxmlformats.org/officeDocument/2006/relationships/slideLayout" Target="../slideLayouts/slideLayout143.xml"/><Relationship Id="rId137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83" Type="http://schemas.openxmlformats.org/officeDocument/2006/relationships/slideLayout" Target="../slideLayouts/slideLayout97.xml"/><Relationship Id="rId88" Type="http://schemas.openxmlformats.org/officeDocument/2006/relationships/slideLayout" Target="../slideLayouts/slideLayout102.xml"/><Relationship Id="rId91" Type="http://schemas.openxmlformats.org/officeDocument/2006/relationships/slideLayout" Target="../slideLayouts/slideLayout105.xml"/><Relationship Id="rId96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25.xml"/><Relationship Id="rId13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6" Type="http://schemas.openxmlformats.org/officeDocument/2006/relationships/slideLayout" Target="../slideLayouts/slideLayout120.xml"/><Relationship Id="rId114" Type="http://schemas.openxmlformats.org/officeDocument/2006/relationships/slideLayout" Target="../slideLayouts/slideLayout128.xml"/><Relationship Id="rId119" Type="http://schemas.openxmlformats.org/officeDocument/2006/relationships/slideLayout" Target="../slideLayouts/slideLayout133.xml"/><Relationship Id="rId127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5.xml"/><Relationship Id="rId86" Type="http://schemas.openxmlformats.org/officeDocument/2006/relationships/slideLayout" Target="../slideLayouts/slideLayout100.xml"/><Relationship Id="rId94" Type="http://schemas.openxmlformats.org/officeDocument/2006/relationships/slideLayout" Target="../slideLayouts/slideLayout108.xml"/><Relationship Id="rId99" Type="http://schemas.openxmlformats.org/officeDocument/2006/relationships/slideLayout" Target="../slideLayouts/slideLayout113.xml"/><Relationship Id="rId101" Type="http://schemas.openxmlformats.org/officeDocument/2006/relationships/slideLayout" Target="../slideLayouts/slideLayout115.xml"/><Relationship Id="rId122" Type="http://schemas.openxmlformats.org/officeDocument/2006/relationships/slideLayout" Target="../slideLayouts/slideLayout136.xml"/><Relationship Id="rId130" Type="http://schemas.openxmlformats.org/officeDocument/2006/relationships/slideLayout" Target="../slideLayouts/slideLayout144.xml"/><Relationship Id="rId13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109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97" Type="http://schemas.openxmlformats.org/officeDocument/2006/relationships/slideLayout" Target="../slideLayouts/slideLayout111.xml"/><Relationship Id="rId104" Type="http://schemas.openxmlformats.org/officeDocument/2006/relationships/slideLayout" Target="../slideLayouts/slideLayout118.xml"/><Relationship Id="rId120" Type="http://schemas.openxmlformats.org/officeDocument/2006/relationships/slideLayout" Target="../slideLayouts/slideLayout134.xml"/><Relationship Id="rId125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9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80.xml"/><Relationship Id="rId87" Type="http://schemas.openxmlformats.org/officeDocument/2006/relationships/slideLayout" Target="../slideLayouts/slideLayout101.xml"/><Relationship Id="rId110" Type="http://schemas.openxmlformats.org/officeDocument/2006/relationships/slideLayout" Target="../slideLayouts/slideLayout124.xml"/><Relationship Id="rId115" Type="http://schemas.openxmlformats.org/officeDocument/2006/relationships/slideLayout" Target="../slideLayouts/slideLayout129.xml"/><Relationship Id="rId131" Type="http://schemas.openxmlformats.org/officeDocument/2006/relationships/slideLayout" Target="../slideLayouts/slideLayout145.xml"/><Relationship Id="rId136" Type="http://schemas.openxmlformats.org/officeDocument/2006/relationships/slideLayout" Target="../slideLayouts/slideLayout150.xml"/><Relationship Id="rId61" Type="http://schemas.openxmlformats.org/officeDocument/2006/relationships/slideLayout" Target="../slideLayouts/slideLayout75.xml"/><Relationship Id="rId82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80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 ESPERADO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C9401-7F30-4EBB-A645-083B6455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40" y="2397211"/>
            <a:ext cx="5647760" cy="2317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2D6BB-27BD-4916-8F88-0EE022528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119" y="2397211"/>
            <a:ext cx="5660748" cy="231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3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Anatomia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Fundamentos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DIRETIVAS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SÃO DIRETIVAS?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funcionalidades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comportamento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 no DOM.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Qualquer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template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porque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afetam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forma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final do template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entregue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Browser. Este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acontece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processamento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template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Angular.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dividir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template,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instanciamos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template,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Angular.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template,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ngFor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nfSwitch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2EB74A-118C-4310-834E-4AF72CDB411B}"/>
              </a:ext>
            </a:extLst>
          </p:cNvPr>
          <p:cNvGrpSpPr/>
          <p:nvPr/>
        </p:nvGrpSpPr>
        <p:grpSpPr>
          <a:xfrm>
            <a:off x="8881698" y="4777028"/>
            <a:ext cx="2349509" cy="1338816"/>
            <a:chOff x="8881698" y="4777028"/>
            <a:chExt cx="2349509" cy="13388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B5DB2F-AE64-4C0B-97EC-8A151CCAE25D}"/>
                </a:ext>
              </a:extLst>
            </p:cNvPr>
            <p:cNvSpPr/>
            <p:nvPr/>
          </p:nvSpPr>
          <p:spPr>
            <a:xfrm>
              <a:off x="9170377" y="4959504"/>
              <a:ext cx="2060830" cy="1156340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Graphic 8" descr="Information">
              <a:extLst>
                <a:ext uri="{FF2B5EF4-FFF2-40B4-BE49-F238E27FC236}">
                  <a16:creationId xmlns:a16="http://schemas.microsoft.com/office/drawing/2014/main" id="{3EB82686-500A-43CB-8735-689C1FD90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1698" y="4777028"/>
              <a:ext cx="454269" cy="4542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257F2-6099-49D3-B26D-E35499D0F7C8}"/>
                </a:ext>
              </a:extLst>
            </p:cNvPr>
            <p:cNvSpPr txBox="1"/>
            <p:nvPr/>
          </p:nvSpPr>
          <p:spPr>
            <a:xfrm>
              <a:off x="9335967" y="5100180"/>
              <a:ext cx="17335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 err="1">
                  <a:solidFill>
                    <a:srgbClr val="FFC000"/>
                  </a:solidFill>
                </a:rPr>
                <a:t>Apêndice</a:t>
              </a:r>
              <a:r>
                <a:rPr lang="en-US" sz="1200" b="1" dirty="0">
                  <a:solidFill>
                    <a:srgbClr val="FFC000"/>
                  </a:solidFill>
                </a:rPr>
                <a:t>: </a:t>
              </a:r>
              <a:r>
                <a:rPr lang="en-US" sz="1200" b="1" dirty="0" err="1">
                  <a:solidFill>
                    <a:srgbClr val="FFC000"/>
                  </a:solidFill>
                </a:rPr>
                <a:t>Lembre</a:t>
              </a:r>
              <a:r>
                <a:rPr lang="en-US" sz="1200" b="1" dirty="0">
                  <a:solidFill>
                    <a:srgbClr val="FFC000"/>
                  </a:solidFill>
                </a:rPr>
                <a:t>-se de </a:t>
              </a:r>
              <a:r>
                <a:rPr lang="en-US" sz="1200" b="1" dirty="0" err="1">
                  <a:solidFill>
                    <a:srgbClr val="FFC000"/>
                  </a:solidFill>
                </a:rPr>
                <a:t>verificar</a:t>
              </a:r>
              <a:r>
                <a:rPr lang="en-US" sz="1200" b="1" dirty="0">
                  <a:solidFill>
                    <a:srgbClr val="FFC000"/>
                  </a:solidFill>
                </a:rPr>
                <a:t> o Style Guide para saber </a:t>
              </a:r>
              <a:r>
                <a:rPr lang="en-US" sz="1200" b="1" dirty="0" err="1">
                  <a:solidFill>
                    <a:srgbClr val="FFC000"/>
                  </a:solidFill>
                </a:rPr>
                <a:t>mais</a:t>
              </a:r>
              <a:r>
                <a:rPr lang="en-US" sz="1200" b="1" dirty="0">
                  <a:solidFill>
                    <a:srgbClr val="FFC000"/>
                  </a:solidFill>
                </a:rPr>
                <a:t> </a:t>
              </a:r>
              <a:r>
                <a:rPr lang="en-US" sz="1200" b="1" dirty="0" err="1">
                  <a:solidFill>
                    <a:srgbClr val="FFC000"/>
                  </a:solidFill>
                </a:rPr>
                <a:t>sobre</a:t>
              </a:r>
              <a:r>
                <a:rPr lang="en-US" sz="1200" b="1" dirty="0">
                  <a:solidFill>
                    <a:srgbClr val="FFC000"/>
                  </a:solidFill>
                </a:rPr>
                <a:t> </a:t>
              </a:r>
              <a:r>
                <a:rPr lang="en-US" sz="1200" b="1" dirty="0" err="1">
                  <a:solidFill>
                    <a:srgbClr val="FFC000"/>
                  </a:solidFill>
                </a:rPr>
                <a:t>diretivas</a:t>
              </a:r>
              <a:r>
                <a:rPr lang="en-US" sz="1200" b="1" dirty="0">
                  <a:solidFill>
                    <a:srgbClr val="FFC000"/>
                  </a:solidFill>
                </a:rPr>
                <a:t>.</a:t>
              </a:r>
            </a:p>
            <a:p>
              <a:pPr algn="just"/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Diretivas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de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componentes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15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exemplificar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components,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nova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Jornal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topo,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rodapé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live code!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49C5E3-3B35-44F1-86BE-049D2DB5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659" y="2837913"/>
            <a:ext cx="5433675" cy="34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9531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ngfor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ngFor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laços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repetição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tag HTML, a tag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repedida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acordo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laços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taghtml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ngFor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declararvariavel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nomearray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”/&gt;</a:t>
            </a:r>
          </a:p>
        </p:txBody>
      </p:sp>
    </p:spTree>
    <p:extLst>
      <p:ext uri="{BB962C8B-B14F-4D97-AF65-F5344CB8AC3E}">
        <p14:creationId xmlns:p14="http://schemas.microsoft.com/office/powerpoint/2010/main" val="312585775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ngfor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20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193302"/>
            <a:ext cx="1098103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exemplificar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utilização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ngFor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“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Jornal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espaços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array de strings, que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receber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contendo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somente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array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tamanho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4.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no template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estilizar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container, com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row e 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coluna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tamanho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6, 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dessa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coluna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jumbotron do bootstrap.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Para </a:t>
            </a:r>
            <a:r>
              <a:rPr lang="en-US" dirty="0" err="1">
                <a:solidFill>
                  <a:schemeClr val="bg1"/>
                </a:solidFill>
              </a:rPr>
              <a:t>criar</a:t>
            </a:r>
            <a:r>
              <a:rPr lang="en-US" dirty="0">
                <a:solidFill>
                  <a:schemeClr val="bg1"/>
                </a:solidFill>
              </a:rPr>
              <a:t> as 4 </a:t>
            </a:r>
            <a:r>
              <a:rPr lang="en-US" dirty="0" err="1">
                <a:solidFill>
                  <a:schemeClr val="bg1"/>
                </a:solidFill>
              </a:rPr>
              <a:t>notícias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vamos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declarar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dentro</a:t>
            </a:r>
            <a:r>
              <a:rPr lang="en-US" dirty="0">
                <a:solidFill>
                  <a:schemeClr val="bg1"/>
                </a:solidFill>
              </a:rPr>
              <a:t> da div da </a:t>
            </a:r>
            <a:r>
              <a:rPr lang="en-US" dirty="0" err="1">
                <a:solidFill>
                  <a:schemeClr val="bg1"/>
                </a:solidFill>
              </a:rPr>
              <a:t>coluna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diretiva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ngFor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assim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todo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conteúdo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desde</a:t>
            </a:r>
            <a:r>
              <a:rPr lang="en-US" dirty="0">
                <a:solidFill>
                  <a:schemeClr val="bg1"/>
                </a:solidFill>
              </a:rPr>
              <a:t> a div da </a:t>
            </a:r>
            <a:r>
              <a:rPr lang="en-US" dirty="0" err="1">
                <a:solidFill>
                  <a:schemeClr val="bg1"/>
                </a:solidFill>
              </a:rPr>
              <a:t>coluna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até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seu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conteúdo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interno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será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repetido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*</a:t>
            </a:r>
            <a:r>
              <a:rPr lang="en-US" b="1" dirty="0" err="1">
                <a:solidFill>
                  <a:schemeClr val="bg1"/>
                </a:solidFill>
              </a:rPr>
              <a:t>ngFor</a:t>
            </a:r>
            <a:r>
              <a:rPr lang="en-US" b="1" dirty="0">
                <a:solidFill>
                  <a:schemeClr val="bg1"/>
                </a:solidFill>
              </a:rPr>
              <a:t>=“”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Agora </a:t>
            </a:r>
            <a:r>
              <a:rPr lang="en-US" dirty="0" err="1">
                <a:solidFill>
                  <a:schemeClr val="bg1"/>
                </a:solidFill>
              </a:rPr>
              <a:t>dentro</a:t>
            </a:r>
            <a:r>
              <a:rPr lang="en-US" dirty="0">
                <a:solidFill>
                  <a:schemeClr val="bg1"/>
                </a:solidFill>
              </a:rPr>
              <a:t> da </a:t>
            </a:r>
            <a:r>
              <a:rPr lang="en-US" dirty="0" err="1">
                <a:solidFill>
                  <a:schemeClr val="bg1"/>
                </a:solidFill>
              </a:rPr>
              <a:t>expressão</a:t>
            </a:r>
            <a:r>
              <a:rPr lang="en-US" dirty="0">
                <a:solidFill>
                  <a:schemeClr val="bg1"/>
                </a:solidFill>
              </a:rPr>
              <a:t> do </a:t>
            </a:r>
            <a:r>
              <a:rPr lang="en-US" dirty="0" err="1">
                <a:solidFill>
                  <a:schemeClr val="bg1"/>
                </a:solidFill>
              </a:rPr>
              <a:t>ngFor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vamos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declarar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variável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será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referente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ao</a:t>
            </a:r>
            <a:r>
              <a:rPr lang="en-US" dirty="0">
                <a:solidFill>
                  <a:schemeClr val="bg1"/>
                </a:solidFill>
              </a:rPr>
              <a:t> loop do array </a:t>
            </a:r>
            <a:r>
              <a:rPr lang="en-US" dirty="0" err="1">
                <a:solidFill>
                  <a:schemeClr val="bg1"/>
                </a:solidFill>
              </a:rPr>
              <a:t>criado</a:t>
            </a:r>
            <a:r>
              <a:rPr lang="en-US" dirty="0">
                <a:solidFill>
                  <a:schemeClr val="bg1"/>
                </a:solidFill>
              </a:rPr>
              <a:t> no </a:t>
            </a:r>
            <a:r>
              <a:rPr lang="en-US" dirty="0" err="1">
                <a:solidFill>
                  <a:schemeClr val="bg1"/>
                </a:solidFill>
              </a:rPr>
              <a:t>componente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*</a:t>
            </a:r>
            <a:r>
              <a:rPr lang="en-US" b="1" dirty="0" err="1">
                <a:solidFill>
                  <a:schemeClr val="bg1"/>
                </a:solidFill>
              </a:rPr>
              <a:t>ngFor</a:t>
            </a:r>
            <a:r>
              <a:rPr lang="en-US" b="1" dirty="0">
                <a:solidFill>
                  <a:schemeClr val="bg1"/>
                </a:solidFill>
              </a:rPr>
              <a:t>=“let </a:t>
            </a:r>
            <a:r>
              <a:rPr lang="en-US" b="1" dirty="0" err="1">
                <a:solidFill>
                  <a:schemeClr val="bg1"/>
                </a:solidFill>
              </a:rPr>
              <a:t>noticia</a:t>
            </a:r>
            <a:r>
              <a:rPr lang="en-US" b="1" dirty="0">
                <a:solidFill>
                  <a:schemeClr val="bg1"/>
                </a:solidFill>
              </a:rPr>
              <a:t> of </a:t>
            </a:r>
            <a:r>
              <a:rPr lang="en-US" b="1" dirty="0" err="1">
                <a:solidFill>
                  <a:schemeClr val="bg1"/>
                </a:solidFill>
              </a:rPr>
              <a:t>noticias</a:t>
            </a:r>
            <a:r>
              <a:rPr lang="en-US" b="1" dirty="0">
                <a:solidFill>
                  <a:schemeClr val="bg1"/>
                </a:solidFill>
              </a:rPr>
              <a:t>”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Vamos</a:t>
            </a:r>
            <a:r>
              <a:rPr lang="en-US" b="1" dirty="0">
                <a:solidFill>
                  <a:schemeClr val="bg1"/>
                </a:solidFill>
              </a:rPr>
              <a:t> para o live code!</a:t>
            </a:r>
          </a:p>
        </p:txBody>
      </p:sp>
    </p:spTree>
    <p:extLst>
      <p:ext uri="{BB962C8B-B14F-4D97-AF65-F5344CB8AC3E}">
        <p14:creationId xmlns:p14="http://schemas.microsoft.com/office/powerpoint/2010/main" val="341755299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ngif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 do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if…else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else,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base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referência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else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ng-template.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ng-template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template mas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	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taghtml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expressao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else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”/&gt;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&lt;ng-template #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&gt;&lt;/ng-template&gt;</a:t>
            </a:r>
          </a:p>
        </p:txBody>
      </p:sp>
    </p:spTree>
    <p:extLst>
      <p:ext uri="{BB962C8B-B14F-4D97-AF65-F5344CB8AC3E}">
        <p14:creationId xmlns:p14="http://schemas.microsoft.com/office/powerpoint/2010/main" val="321351275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ngif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40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exemplificar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“Leia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4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mas sim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única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lógica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acontecer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true e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clique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false.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esconder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div row,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div row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igual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true.</a:t>
            </a:r>
          </a:p>
          <a:p>
            <a:pPr marL="10287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mostrarNoticia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else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apareça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sozinha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sozinha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exibir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noticias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aconteça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referência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else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ngIf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ng-template.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template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acrescentar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coluna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12 com o jumbotron do bootstrap.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única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variavel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true.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live code!</a:t>
            </a:r>
          </a:p>
        </p:txBody>
      </p:sp>
    </p:spTree>
    <p:extLst>
      <p:ext uri="{BB962C8B-B14F-4D97-AF65-F5344CB8AC3E}">
        <p14:creationId xmlns:p14="http://schemas.microsoft.com/office/powerpoint/2010/main" val="30899913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5639</TotalTime>
  <Words>669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Specie, Suellyn</cp:lastModifiedBy>
  <cp:revision>135</cp:revision>
  <dcterms:created xsi:type="dcterms:W3CDTF">2018-03-08T20:56:03Z</dcterms:created>
  <dcterms:modified xsi:type="dcterms:W3CDTF">2018-04-10T22:20:09Z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